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580" r:id="rId2"/>
    <p:sldId id="375" r:id="rId3"/>
    <p:sldId id="582" r:id="rId4"/>
    <p:sldId id="607" r:id="rId5"/>
    <p:sldId id="614" r:id="rId6"/>
    <p:sldId id="613" r:id="rId7"/>
    <p:sldId id="589" r:id="rId8"/>
    <p:sldId id="608" r:id="rId9"/>
    <p:sldId id="609" r:id="rId10"/>
    <p:sldId id="610" r:id="rId11"/>
    <p:sldId id="611" r:id="rId12"/>
    <p:sldId id="612" r:id="rId13"/>
    <p:sldId id="597" r:id="rId14"/>
    <p:sldId id="58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594" r:id="rId24"/>
    <p:sldId id="596" r:id="rId25"/>
    <p:sldId id="615" r:id="rId26"/>
    <p:sldId id="598" r:id="rId27"/>
    <p:sldId id="592" r:id="rId28"/>
    <p:sldId id="590" r:id="rId29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82"/>
            <p14:sldId id="607"/>
            <p14:sldId id="614"/>
            <p14:sldId id="613"/>
            <p14:sldId id="589"/>
            <p14:sldId id="608"/>
            <p14:sldId id="609"/>
            <p14:sldId id="610"/>
            <p14:sldId id="611"/>
            <p14:sldId id="612"/>
            <p14:sldId id="597"/>
            <p14:sldId id="58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594"/>
            <p14:sldId id="596"/>
            <p14:sldId id="615"/>
            <p14:sldId id="598"/>
            <p14:sldId id="592"/>
            <p14:sldId id="5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5054"/>
    <a:srgbClr val="FFE48F"/>
    <a:srgbClr val="4E4D5E"/>
    <a:srgbClr val="ABAABA"/>
    <a:srgbClr val="1D1D1B"/>
    <a:srgbClr val="DE2933"/>
    <a:srgbClr val="F2F2F2"/>
    <a:srgbClr val="FFFFFF"/>
    <a:srgbClr val="ECECEC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5962" autoAdjust="0"/>
  </p:normalViewPr>
  <p:slideViewPr>
    <p:cSldViewPr>
      <p:cViewPr varScale="1">
        <p:scale>
          <a:sx n="114" d="100"/>
          <a:sy n="114" d="100"/>
        </p:scale>
        <p:origin x="1344" y="6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1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45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85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44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4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81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2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6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57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8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2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3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376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17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82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2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2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역할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4" name="그림 13" descr="KakaoTalk_20191127_230108566.png">
            <a:extLst>
              <a:ext uri="{FF2B5EF4-FFF2-40B4-BE49-F238E27FC236}">
                <a16:creationId xmlns:a16="http://schemas.microsoft.com/office/drawing/2014/main" id="{ECA5F176-F7A5-4836-9E5E-1D711661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92" y="1535122"/>
            <a:ext cx="5377215" cy="303781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탱크의 포신과 같은 카메라 시점을 통해 적을 바라볼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오큘러스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리프트의 컨트롤러를 통해 모션을 받아 포신을 움직일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marL="285750" indent="-285750"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사운드를 통해 조작이 되었는지 파악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실제 탄약병의 임무 사진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포탄의 재장전과 관측병의 개인 화기의 총탄 보급을 맡는다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들 경우 행동하는 속도에 저하가 생긴다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 장전 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초 간의 행동 불능 상태에 들어간다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2" name="그림 11" descr="KakaoTalk_20191203_184614704.jpg">
            <a:extLst>
              <a:ext uri="{FF2B5EF4-FFF2-40B4-BE49-F238E27FC236}">
                <a16:creationId xmlns:a16="http://schemas.microsoft.com/office/drawing/2014/main" id="{9CE6076B-7BCF-4847-B5B0-8663012E6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82" y="1513374"/>
            <a:ext cx="5303004" cy="29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36" y="1589319"/>
            <a:ext cx="6264697" cy="3136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01" y="4542405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7" y="4853618"/>
            <a:ext cx="7560841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고장 난 엔진을 바닥에 놓인 망치로 내려쳐 고칠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내려칠 때는 물리적 계산을 통하여 결과에 맞는 이펙트 연출이 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엔진의 일정한 정비 게이지가 가득 찰 경우 게임의 승리 조건이 만족되고 탱크가 출발한다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6" name="그림 5" descr="벤치, 실외, 건물, 앉아있는이(가) 표시된 사진&#10;&#10;자동 생성된 설명">
            <a:extLst>
              <a:ext uri="{FF2B5EF4-FFF2-40B4-BE49-F238E27FC236}">
                <a16:creationId xmlns:a16="http://schemas.microsoft.com/office/drawing/2014/main" id="{CDA15A21-2595-4D24-B324-A76E06F81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22" y="1500809"/>
            <a:ext cx="5383356" cy="30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1747859" y="3121223"/>
            <a:ext cx="641028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적들의 공세를 막아내고 위험 지역을 탈출하라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F4E0DD-7473-45BE-9A8E-E69BDCFAD88E}"/>
              </a:ext>
            </a:extLst>
          </p:cNvPr>
          <p:cNvSpPr/>
          <p:nvPr/>
        </p:nvSpPr>
        <p:spPr>
          <a:xfrm>
            <a:off x="2992571" y="4341156"/>
            <a:ext cx="390407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기동이 불가능한 고장 난 탱크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 인원보다 적게 남은 아군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285750" indent="-285750"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돋움" panose="020B0600000101010101" pitchFamily="50" charset="-127"/>
              <a:buChar char="∙"/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시작되는 폭격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9814F4-FBD2-440C-B66E-0B8AC348C876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9C3370-02FB-40CC-9CF8-712CC1B52E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41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매칭이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979181-B392-4FDD-A90F-D65EFE9B89F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32" y="2438004"/>
            <a:ext cx="7504897" cy="3597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6087306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등 별도의 메시지를 출력한다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154426-B6D2-4F11-A6B1-52234497B7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90" y="2513907"/>
            <a:ext cx="7500836" cy="339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15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D55BF0-66A1-475B-BE8E-01B7406782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29" y="2468953"/>
            <a:ext cx="7504896" cy="34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56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1037887" y="6192734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pic>
        <p:nvPicPr>
          <p:cNvPr id="3" name="그림 2" descr="사진, 기차, 앉아있는, 연기이(가) 표시된 사진&#10;&#10;자동 생성된 설명">
            <a:extLst>
              <a:ext uri="{FF2B5EF4-FFF2-40B4-BE49-F238E27FC236}">
                <a16:creationId xmlns:a16="http://schemas.microsoft.com/office/drawing/2014/main" id="{ECE3240C-8325-4A14-85C0-C91096B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3"/>
          <a:stretch/>
        </p:blipFill>
        <p:spPr>
          <a:xfrm>
            <a:off x="1312028" y="2411670"/>
            <a:ext cx="7673419" cy="3781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3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21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m4 셔먼 내부에 대한 이미지 검색결과">
            <a:extLst>
              <a:ext uri="{FF2B5EF4-FFF2-40B4-BE49-F238E27FC236}">
                <a16:creationId xmlns:a16="http://schemas.microsoft.com/office/drawing/2014/main" id="{FCE6A61C-69CF-4F79-BFC3-D7936BC7A7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614861"/>
            <a:ext cx="3853483" cy="280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6" y="163727"/>
            <a:ext cx="9474436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37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86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45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83367" y="2942814"/>
            <a:ext cx="7830223" cy="415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59F55E-61E2-456E-9123-012D42D120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397270" y="1628800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07266"/>
            <a:chOff x="5907070" y="2983059"/>
            <a:chExt cx="3094677" cy="17072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전차 내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4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가지 역할 수행을 통한 협동 플레이 및 상호작용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탄약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장전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수리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대포 발사 등 다양한 플레이 요소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셰이딩을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이용한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카툰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렌더링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07266"/>
            <a:chOff x="5907070" y="2983059"/>
            <a:chExt cx="3094677" cy="17072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IOCP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3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646059"/>
              </p:ext>
            </p:extLst>
          </p:nvPr>
        </p:nvGraphicFramePr>
        <p:xfrm>
          <a:off x="1642609" y="2492896"/>
          <a:ext cx="6604000" cy="3855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0111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3DGP1,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독학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종합 설계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9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3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sp>
        <p:nvSpPr>
          <p:cNvPr id="60" name="Oval 23">
            <a:extLst>
              <a:ext uri="{FF2B5EF4-FFF2-40B4-BE49-F238E27FC236}">
                <a16:creationId xmlns:a16="http://schemas.microsoft.com/office/drawing/2014/main" id="{DA978D7C-1F4C-4FCC-B4D5-997A68D4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031" y="2083733"/>
            <a:ext cx="2227070" cy="456158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 PLACE</a:t>
            </a: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Lorem ipsum dolor sit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consectetur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adipiscing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elit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6DF5D556-9F63-449C-BC52-15F2B36A8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63" y="2320623"/>
            <a:ext cx="2227070" cy="408780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 PLACE</a:t>
            </a:r>
          </a:p>
          <a:p>
            <a:pPr algn="ctr"/>
            <a:endParaRPr lang="en-US" altLang="ko-KR" sz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Lorem ipsum dolor sit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consectetur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adipiscing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elit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DA50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81FB5C46-4820-466C-A2B2-0408BEDF4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22" y="2497699"/>
            <a:ext cx="2227070" cy="3731313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 NAME</a:t>
            </a: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 love you the more in that I</a:t>
            </a:r>
            <a:b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</a:b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believe you had liked me</a:t>
            </a: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0F73AF72-4430-463C-B20C-F5C8BC106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008" y="2353249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</a:t>
            </a: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2FA7A672-DCB8-4475-8E56-BFA7272EF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90" y="2180675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AA76509-3428-4D0F-8C0D-33A95527E6B1}"/>
              </a:ext>
            </a:extLst>
          </p:cNvPr>
          <p:cNvSpPr/>
          <p:nvPr/>
        </p:nvSpPr>
        <p:spPr>
          <a:xfrm>
            <a:off x="220146" y="1320833"/>
            <a:ext cx="9505950" cy="469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"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Neque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porro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quisquam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est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qui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dolorem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ipsum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quia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dolor sit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consectetur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adipisci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velit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..."</a:t>
            </a:r>
          </a:p>
          <a:p>
            <a:pPr algn="ctr">
              <a:lnSpc>
                <a:spcPct val="114000"/>
              </a:lnSpc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"There is no one who loves pain itself, who seeks after it and wants to have it, simply because it is pain..."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8D68D9CC-0771-4912-A95F-3E86D37DC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04</a:t>
            </a:r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0" y="2567565"/>
            <a:ext cx="2227070" cy="3451860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BEGINNING</a:t>
            </a:r>
          </a:p>
          <a:p>
            <a:pPr algn="ctr"/>
            <a:endParaRPr lang="en-US" altLang="ko-KR" sz="9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90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Lorem ipsum dolor sit amet, consectetur adipiscing elit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479" y="2427617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712907" y="5307398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FA0FAE0-F217-4917-87B4-C76F4877B93E}"/>
              </a:ext>
            </a:extLst>
          </p:cNvPr>
          <p:cNvCxnSpPr>
            <a:cxnSpLocks/>
          </p:cNvCxnSpPr>
          <p:nvPr/>
        </p:nvCxnSpPr>
        <p:spPr>
          <a:xfrm>
            <a:off x="2859078" y="3319246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97F5E37-3568-473D-8A33-F16A97602BB2}"/>
              </a:ext>
            </a:extLst>
          </p:cNvPr>
          <p:cNvCxnSpPr>
            <a:cxnSpLocks/>
          </p:cNvCxnSpPr>
          <p:nvPr/>
        </p:nvCxnSpPr>
        <p:spPr>
          <a:xfrm>
            <a:off x="5941827" y="3096057"/>
            <a:ext cx="439177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6B8D461-4158-443F-9768-5588BD37165D}"/>
              </a:ext>
            </a:extLst>
          </p:cNvPr>
          <p:cNvCxnSpPr>
            <a:cxnSpLocks/>
          </p:cNvCxnSpPr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MUSIC FROM ANYWHERE</a:t>
            </a:r>
          </a:p>
        </p:txBody>
      </p:sp>
      <p:pic>
        <p:nvPicPr>
          <p:cNvPr id="1026" name="Picture 2" descr="íê²½, íì°, Central Java, Sumbing ì°, Sindoro ì°, ì´ë¥¸ ìì¹¨, ì´ í´">
            <a:extLst>
              <a:ext uri="{FF2B5EF4-FFF2-40B4-BE49-F238E27FC236}">
                <a16:creationId xmlns:a16="http://schemas.microsoft.com/office/drawing/2014/main" id="{FB56BA54-923E-4837-9F01-4BE33BC58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80" t="12301" r="2950"/>
          <a:stretch/>
        </p:blipFill>
        <p:spPr bwMode="auto">
          <a:xfrm>
            <a:off x="406784" y="2967926"/>
            <a:ext cx="1923481" cy="177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¬ë¦¬ì½¥í°, ì°ë§¥, ë¹í, ì¬ì§, ë³´ê¸°, ìê°, ë¹ ë¥¸, ëë, í­ê³µê¸°, ì¬ì©, ì°ì êµ¬ì¡°ë">
            <a:extLst>
              <a:ext uri="{FF2B5EF4-FFF2-40B4-BE49-F238E27FC236}">
                <a16:creationId xmlns:a16="http://schemas.microsoft.com/office/drawing/2014/main" id="{166EF0BD-F3D3-495D-9128-CB4EABB7D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19" t="12870" r="7407"/>
          <a:stretch/>
        </p:blipFill>
        <p:spPr bwMode="auto">
          <a:xfrm>
            <a:off x="2793741" y="3909814"/>
            <a:ext cx="1938635" cy="209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 ì¼, ì Bahn, ê¸°ì°¨, ì ì¡, ìì¡, í¸ë, ì² ë êµíµ, í¸ëí½, ëë¼ì´ë¸, ì ë ì¼, ì¼ëª°">
            <a:extLst>
              <a:ext uri="{FF2B5EF4-FFF2-40B4-BE49-F238E27FC236}">
                <a16:creationId xmlns:a16="http://schemas.microsoft.com/office/drawing/2014/main" id="{C98EA223-04CA-407F-9EB2-256D8CAFE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344"/>
          <a:stretch/>
        </p:blipFill>
        <p:spPr bwMode="auto">
          <a:xfrm>
            <a:off x="5287528" y="3617782"/>
            <a:ext cx="1799549" cy="26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ì¬, ë²½ëë¡, ë¶ê½, í«, ì´, ë¶ì¨, ì¤ë ì§, ê´ì , ë¶ìê¸°, ê°ì°ì±, êµ½ê¸°, ëë¬´">
            <a:extLst>
              <a:ext uri="{FF2B5EF4-FFF2-40B4-BE49-F238E27FC236}">
                <a16:creationId xmlns:a16="http://schemas.microsoft.com/office/drawing/2014/main" id="{239FBA4C-F45B-4F7D-820F-5C254A722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0" r="37637"/>
          <a:stretch/>
        </p:blipFill>
        <p:spPr bwMode="auto">
          <a:xfrm>
            <a:off x="7554641" y="3505924"/>
            <a:ext cx="1944576" cy="29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ADCB39-8DAB-4DCE-83DE-D7FEE16DF9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5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INDEX</a:t>
            </a:r>
            <a:br>
              <a:rPr lang="en-US" altLang="ko-KR" dirty="0"/>
            </a:br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BEGINNING</a:t>
            </a:r>
          </a:p>
          <a:p>
            <a:pPr algn="ctr">
              <a:lnSpc>
                <a:spcPct val="114000"/>
              </a:lnSpc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Lorem ipsum dolor sit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amet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consectetur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adipiscing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elit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MUSIC FROM ANYWHERE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C0C4B-12AF-418A-A61A-BC4FD6511E39}"/>
              </a:ext>
            </a:extLst>
          </p:cNvPr>
          <p:cNvSpPr txBox="1"/>
          <p:nvPr/>
        </p:nvSpPr>
        <p:spPr>
          <a:xfrm>
            <a:off x="1312585" y="1375386"/>
            <a:ext cx="7265161" cy="2242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Sed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dapibus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ligula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mauris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efficitur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interdum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nibh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bibendum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sit 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amet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>
            <a:extLst>
              <a:ext uri="{FF2B5EF4-FFF2-40B4-BE49-F238E27FC236}">
                <a16:creationId xmlns:a16="http://schemas.microsoft.com/office/drawing/2014/main" id="{586E9FB7-8B1D-463A-B60F-6035DA1D3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27" b="4979"/>
          <a:stretch/>
        </p:blipFill>
        <p:spPr bwMode="auto">
          <a:xfrm>
            <a:off x="200025" y="1916832"/>
            <a:ext cx="4752975" cy="37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89104" y="2612490"/>
            <a:ext cx="3094677" cy="2841896"/>
            <a:chOff x="5889104" y="2612490"/>
            <a:chExt cx="3094677" cy="284189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3044614"/>
              <a:ext cx="2966101" cy="276999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fr-FR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Curabitur nec lacinia turpis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889104" y="3628117"/>
              <a:ext cx="3094677" cy="1826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Vivamus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at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porttitor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est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at semper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justo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Vivamus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ornare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porttitor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est.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Pellentesque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habitant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morbi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tristique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senectus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netus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malesuada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fames ac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turpis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egestas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Praesent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orci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nibh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porta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blandit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erat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tristique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condimentum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ullamcorper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massa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Ut tempus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lacus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dui. Vestibulum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massa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consectetur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tempus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augue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non,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rhoncus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orci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 Vestibulum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nec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scelerisque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ligula,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ut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ultricies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libero. Cras fermentum ex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lacus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,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nec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fermentum magna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sodales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id.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Nullam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commodo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et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nulla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ac </a:t>
              </a:r>
              <a:r>
                <a:rPr lang="en-US" altLang="ko-KR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facilisis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FC4256F-AE6B-4CF6-BC70-C700053A3254}"/>
                </a:ext>
              </a:extLst>
            </p:cNvPr>
            <p:cNvSpPr/>
            <p:nvPr/>
          </p:nvSpPr>
          <p:spPr>
            <a:xfrm>
              <a:off x="5998345" y="2612490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Lorem Ipsum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540678" y="6011038"/>
            <a:ext cx="253052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PHOTO TITLE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PHOTO SOURCE BY PIXABAY.COM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E28190E-A4C1-4F6D-8ABE-43CE8BFB8E28}"/>
              </a:ext>
            </a:extLst>
          </p:cNvPr>
          <p:cNvSpPr txBox="1"/>
          <p:nvPr/>
        </p:nvSpPr>
        <p:spPr>
          <a:xfrm>
            <a:off x="1312585" y="1375386"/>
            <a:ext cx="7265161" cy="2242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 love you the more in that I believe you had liked me  for my own sake and for nothing else.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FDA385-6A74-40F1-AC1B-817BDB74BC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1175" r="51055"/>
          <a:stretch/>
        </p:blipFill>
        <p:spPr>
          <a:xfrm>
            <a:off x="540678" y="1988246"/>
            <a:ext cx="2530524" cy="3855598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AFFCB-5C37-4573-BC44-62CDF00EFCEC}"/>
              </a:ext>
            </a:extLst>
          </p:cNvPr>
          <p:cNvSpPr/>
          <p:nvPr/>
        </p:nvSpPr>
        <p:spPr>
          <a:xfrm>
            <a:off x="1559391" y="1969790"/>
            <a:ext cx="493098" cy="451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>
              <a:lnSpc>
                <a:spcPct val="114000"/>
              </a:lnSpc>
              <a:spcBef>
                <a:spcPts val="95"/>
              </a:spcBef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468B49E-604D-4A5C-B37C-A1218698DFC6}"/>
              </a:ext>
            </a:extLst>
          </p:cNvPr>
          <p:cNvGraphicFramePr>
            <a:graphicFrameLocks noGrp="1"/>
          </p:cNvGraphicFramePr>
          <p:nvPr/>
        </p:nvGraphicFramePr>
        <p:xfrm>
          <a:off x="4160912" y="3355301"/>
          <a:ext cx="5063688" cy="1622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59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09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First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Second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Third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Lorem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2012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2018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2020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Ipsum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15000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20000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j-cs"/>
                        </a:rPr>
                        <a:t>30000</a:t>
                      </a:r>
                      <a:endParaRPr lang="ko-KR" altLang="en-US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4091973" y="2785553"/>
            <a:ext cx="5063688" cy="2821943"/>
            <a:chOff x="4555440" y="2730471"/>
            <a:chExt cx="5063688" cy="2821943"/>
          </a:xfrm>
        </p:grpSpPr>
        <p:sp>
          <p:nvSpPr>
            <p:cNvPr id="50" name="직사각형 49"/>
            <p:cNvSpPr/>
            <p:nvPr/>
          </p:nvSpPr>
          <p:spPr>
            <a:xfrm>
              <a:off x="4555440" y="5083439"/>
              <a:ext cx="5063688" cy="468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I love you the more in that I believe you had liked me</a:t>
              </a:r>
              <a:b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</a:b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for my own sake and for nothing else.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612589" y="2730471"/>
              <a:ext cx="3828213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BASIC SQUARE STYLE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0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570B0-7030-4443-889B-9A7016034765}"/>
              </a:ext>
            </a:extLst>
          </p:cNvPr>
          <p:cNvGrpSpPr/>
          <p:nvPr/>
        </p:nvGrpSpPr>
        <p:grpSpPr>
          <a:xfrm>
            <a:off x="3944888" y="2601759"/>
            <a:ext cx="5063688" cy="731985"/>
            <a:chOff x="4408355" y="2163293"/>
            <a:chExt cx="5063688" cy="731985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C83C1-F8D3-4C27-9D94-4AAE06CC8946}"/>
              </a:ext>
            </a:extLst>
          </p:cNvPr>
          <p:cNvGrpSpPr/>
          <p:nvPr/>
        </p:nvGrpSpPr>
        <p:grpSpPr>
          <a:xfrm>
            <a:off x="3944888" y="3584466"/>
            <a:ext cx="5063688" cy="731985"/>
            <a:chOff x="4408355" y="2163293"/>
            <a:chExt cx="5063688" cy="7319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6DA574-F1B1-4848-9C50-E35A06FB617C}"/>
              </a:ext>
            </a:extLst>
          </p:cNvPr>
          <p:cNvGrpSpPr/>
          <p:nvPr/>
        </p:nvGrpSpPr>
        <p:grpSpPr>
          <a:xfrm>
            <a:off x="3944888" y="4567174"/>
            <a:ext cx="5063688" cy="731985"/>
            <a:chOff x="4408355" y="2163293"/>
            <a:chExt cx="5063688" cy="7319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3A857AE0-32CE-4131-8030-F8138E32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74" y="1809290"/>
            <a:ext cx="6771402" cy="4139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08D25EC0-2C07-4402-B605-0D185AEE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4952" y="1730134"/>
            <a:ext cx="5979313" cy="357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2687671" y="5419738"/>
            <a:ext cx="4528007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게임의 문제점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3A857AE0-32CE-4131-8030-F8138E32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74" y="1809291"/>
            <a:ext cx="6771402" cy="34919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776536" y="4562334"/>
            <a:ext cx="4528007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어떻게 해결할까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?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980260D-5998-489B-BFAE-D56CCCFC1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2640" y="1663245"/>
            <a:ext cx="50577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83E3C1C-35CC-444A-BCA7-2ECD7BB1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7363" y="4048660"/>
            <a:ext cx="3429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3ADCF7-DBA0-485E-9EED-E80CA4E14416}"/>
              </a:ext>
            </a:extLst>
          </p:cNvPr>
          <p:cNvSpPr/>
          <p:nvPr/>
        </p:nvSpPr>
        <p:spPr>
          <a:xfrm>
            <a:off x="1788347" y="5569968"/>
            <a:ext cx="6312524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짧은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플레이 시간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급격한 화면 변화로 인한 멀미를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정적인 카메라 워킹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으로 완화시킴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marL="342900" indent="-3429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제한된 공간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에서의 플레이로 멀미의 원인 중 하나인 정보량 제한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595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ko-KR" altLang="en-US"/>
          </a:p>
        </p:txBody>
      </p:sp>
      <p:pic>
        <p:nvPicPr>
          <p:cNvPr id="5" name="그림 4" descr="모니터, 텔레비전, 실내, 화면이(가) 표시된 사진&#10;&#10;자동 생성된 설명">
            <a:extLst>
              <a:ext uri="{FF2B5EF4-FFF2-40B4-BE49-F238E27FC236}">
                <a16:creationId xmlns:a16="http://schemas.microsoft.com/office/drawing/2014/main" id="{EB483B16-713E-46A7-8F3F-8736767B3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57" y="1943110"/>
            <a:ext cx="7689304" cy="43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1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60079"/>
            <a:ext cx="3094677" cy="1032959"/>
            <a:chOff x="5907070" y="2960690"/>
            <a:chExt cx="3094677" cy="1244169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800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안에 적군을 모두 무찌르고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아케이드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2744932" y="5758728"/>
            <a:ext cx="4528007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607" y="1666101"/>
            <a:ext cx="7056784" cy="3547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1172578" y="5381598"/>
            <a:ext cx="7560841" cy="1316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적을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360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 방향으로 바라볼 수 있으며 다른 팀원과 소통을 통해 적의 위치를 알린다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내부에서 들고 온 개인 화기로 몰려오는 적을 처치할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환경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모니터, 테이블, 앉아있는이(가) 표시된 사진&#10;&#10;자동 생성된 설명">
            <a:extLst>
              <a:ext uri="{FF2B5EF4-FFF2-40B4-BE49-F238E27FC236}">
                <a16:creationId xmlns:a16="http://schemas.microsoft.com/office/drawing/2014/main" id="{18A83740-985C-4938-AF1A-D70EE5AE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4" y="1605706"/>
            <a:ext cx="6105490" cy="3433257"/>
          </a:xfrm>
          <a:prstGeom prst="rect">
            <a:avLst/>
          </a:prstGeom>
        </p:spPr>
      </p:pic>
      <p:sp>
        <p:nvSpPr>
          <p:cNvPr id="15" name="직사각형 125">
            <a:extLst>
              <a:ext uri="{FF2B5EF4-FFF2-40B4-BE49-F238E27FC236}">
                <a16:creationId xmlns:a16="http://schemas.microsoft.com/office/drawing/2014/main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2" y="5013756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관층병</a:t>
            </a:r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역할 예상 시야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22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7167</TotalTime>
  <Words>1243</Words>
  <Application>Microsoft Office PowerPoint</Application>
  <PresentationFormat>A4 용지(210x297mm)</PresentationFormat>
  <Paragraphs>387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a고딕13</vt:lpstr>
      <vt:lpstr>a고딕15</vt:lpstr>
      <vt:lpstr>나눔스퀘어</vt:lpstr>
      <vt:lpstr>나눔스퀘어 Bold</vt:lpstr>
      <vt:lpstr>나눔스퀘어 ExtraBold</vt:lpstr>
      <vt:lpstr>돋움</vt:lpstr>
      <vt:lpstr>Arial</vt:lpstr>
      <vt:lpstr>맑은 고딕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INSERT INDEX DESIGNED BY ADSTOREPOST.COM</vt:lpstr>
      <vt:lpstr>INSERT INDEX DESIGNED BY ADSTOREPOST.COM</vt:lpstr>
      <vt:lpstr>2020 종합 설계 기획 발표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sonchae young</cp:lastModifiedBy>
  <cp:revision>1590</cp:revision>
  <cp:lastPrinted>2019-12-10T18:13:18Z</cp:lastPrinted>
  <dcterms:created xsi:type="dcterms:W3CDTF">2018-09-20T04:59:45Z</dcterms:created>
  <dcterms:modified xsi:type="dcterms:W3CDTF">2019-12-10T18:18:39Z</dcterms:modified>
</cp:coreProperties>
</file>